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56" r:id="rId5"/>
    <p:sldId id="261" r:id="rId6"/>
    <p:sldId id="265" r:id="rId7"/>
    <p:sldId id="257" r:id="rId8"/>
    <p:sldId id="258" r:id="rId9"/>
    <p:sldId id="260" r:id="rId10"/>
    <p:sldId id="259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67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\Desktop\MOFIJUL ISLAM\Flowers-beauty-image-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75734"/>
            <a:ext cx="8534400" cy="6153665"/>
          </a:xfrm>
          <a:prstGeom prst="rect">
            <a:avLst/>
          </a:prstGeom>
          <a:noFill/>
          <a:ln w="9525">
            <a:solidFill>
              <a:srgbClr val="7030A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52400" y="4495800"/>
            <a:ext cx="4724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1"/>
            <a:ext cx="8534400" cy="258532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দা, হাঁড়ি ,বটি ,পাতিল </a:t>
            </a:r>
            <a:r>
              <a:rPr lang="bn-BD" sz="7200" dirty="0" smtClean="0"/>
              <a:t>,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ছুরি, টব, কাঁচি, কলস, লাঙল ।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bn-BD" sz="4800" dirty="0" smtClean="0"/>
          </a:p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3505200"/>
            <a:ext cx="8839200" cy="2862322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উপরের  তালিকা হতে কামার ও কুমার কে কি জিনিস  তৈরি করে তার নাম লিখ ।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\Desktop\MOFIJUL ISLAM\flower-paradi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8077199" cy="601980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28600" y="1752600"/>
            <a:ext cx="79248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39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239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1" y="304800"/>
            <a:ext cx="8610599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228600"/>
            <a:ext cx="8458200" cy="618630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b="1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 পরিচিতি  </a:t>
            </a:r>
          </a:p>
          <a:p>
            <a:r>
              <a:rPr lang="bn-BD" sz="66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66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66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b="1" i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তৃতীয় । </a:t>
            </a:r>
          </a:p>
          <a:p>
            <a:r>
              <a:rPr lang="bn-BD" sz="66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বিষয় </a:t>
            </a:r>
            <a:r>
              <a:rPr lang="en-US" sz="66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60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bn-BD" sz="66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ও বিশ্ব পরিচয়  </a:t>
            </a:r>
          </a:p>
          <a:p>
            <a:r>
              <a:rPr lang="bn-BD" sz="6600" b="1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পাঠ্যাংশ </a:t>
            </a:r>
            <a:r>
              <a:rPr lang="en-US" sz="6600" b="1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6600" b="1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6600" b="1" i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কামার দা ,বটী ------- ব্যবহার করি। </a:t>
            </a:r>
          </a:p>
          <a:p>
            <a:r>
              <a:rPr lang="bn-BD" sz="6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সময় </a:t>
            </a:r>
            <a:r>
              <a:rPr lang="en-US" sz="6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6000" b="1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৪০ মিনিট 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0"/>
            <a:ext cx="84582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99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228598" y="2743200"/>
            <a:ext cx="8762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৬-১</a:t>
            </a:r>
            <a:r>
              <a:rPr lang="en-US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.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  সমাজের বিভিন্ন ধরনের পেশার তালিকা তৈরি করতে পারবে । </a:t>
            </a:r>
          </a:p>
          <a:p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৬-১</a:t>
            </a:r>
            <a:r>
              <a:rPr lang="en-US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.2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বিভিন্ন ধরনের পেশাজীবিদের  কাজের  বর্ণনা দিতে পারবে । 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\Desktop\MOFIJUL ISLAM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3505200"/>
            <a:ext cx="3657600" cy="2895600"/>
          </a:xfrm>
          <a:prstGeom prst="rect">
            <a:avLst/>
          </a:prstGeom>
          <a:noFill/>
        </p:spPr>
      </p:pic>
      <p:pic>
        <p:nvPicPr>
          <p:cNvPr id="2" name="Picture 2" descr="C:\Users\Pti\Desktop\MOFIJUL ISLAM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324" y="381000"/>
            <a:ext cx="2369276" cy="1555443"/>
          </a:xfrm>
          <a:prstGeom prst="rect">
            <a:avLst/>
          </a:prstGeom>
          <a:noFill/>
        </p:spPr>
      </p:pic>
      <p:pic>
        <p:nvPicPr>
          <p:cNvPr id="3" name="Picture 2" descr="C:\Users\Pti\Desktop\MOFIJUL ISLAM\20KIMP_POT1_1797386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886200" y="304800"/>
            <a:ext cx="5029200" cy="2895600"/>
          </a:xfrm>
          <a:prstGeom prst="rect">
            <a:avLst/>
          </a:prstGeom>
          <a:noFill/>
        </p:spPr>
      </p:pic>
      <p:pic>
        <p:nvPicPr>
          <p:cNvPr id="8" name="Picture 2" descr="C:\Users\Pti\Desktop\MOFIJUL ISLAM\index.jpg"/>
          <p:cNvPicPr>
            <a:picLocks noChangeAspect="1" noChangeArrowheads="1"/>
          </p:cNvPicPr>
          <p:nvPr/>
        </p:nvPicPr>
        <p:blipFill>
          <a:blip r:embed="rId5"/>
          <a:srcRect r="28070"/>
          <a:stretch>
            <a:fillRect/>
          </a:stretch>
        </p:blipFill>
        <p:spPr bwMode="auto">
          <a:xfrm>
            <a:off x="4724400" y="3429000"/>
            <a:ext cx="31242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458200" cy="5755422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ঘোষণা</a:t>
            </a:r>
            <a:r>
              <a:rPr lang="en-US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bn-BD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115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সমাজের  বিভিন্ন পেশা । </a:t>
            </a:r>
            <a:endParaRPr lang="en-US" sz="115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\Desktop\MOFIJUL ISLAM\4049348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08956"/>
            <a:ext cx="6019800" cy="430378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733800" y="434340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কামার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5105400"/>
            <a:ext cx="8382000" cy="15696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কামার দা,বটী, ছুরি,কাঁচি, নিড়ানি, লাঙল, ইত্যাদি তৈরি করেন। 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\Desktop\ROSE\PICTURE\7459337486_84ba032a3e_m.jpg"/>
          <p:cNvPicPr>
            <a:picLocks noChangeAspect="1" noChangeArrowheads="1"/>
          </p:cNvPicPr>
          <p:nvPr/>
        </p:nvPicPr>
        <p:blipFill>
          <a:blip r:embed="rId2"/>
          <a:srcRect t="3743" r="12903"/>
          <a:stretch>
            <a:fillRect/>
          </a:stretch>
        </p:blipFill>
        <p:spPr bwMode="auto">
          <a:xfrm>
            <a:off x="2209800" y="228600"/>
            <a:ext cx="4191000" cy="3810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743200" y="39624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কুমার</a:t>
            </a:r>
            <a:r>
              <a:rPr lang="bn-BD" sz="1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</a:rPr>
              <a:t>  </a:t>
            </a:r>
            <a:r>
              <a:rPr lang="bn-BD" dirty="0" smtClean="0"/>
              <a:t>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4876800"/>
            <a:ext cx="8686800" cy="1938992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কুমার মাটি দিয়ে হাঁড়ি, পাতিল, কলস, টব, ইত্যাদি তৈরি করেন।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28600"/>
            <a:ext cx="8001000" cy="6370975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</a:p>
          <a:p>
            <a:r>
              <a:rPr lang="bn-BD" sz="6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 নং দল </a:t>
            </a:r>
          </a:p>
          <a:p>
            <a:r>
              <a:rPr lang="bn-BD" sz="5400" b="1" i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কামার কি কি জিনিস তৈরি করে  তার নাম লিখ ? </a:t>
            </a:r>
          </a:p>
          <a:p>
            <a:r>
              <a:rPr lang="bn-BD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২নং দল </a:t>
            </a:r>
          </a:p>
          <a:p>
            <a:r>
              <a:rPr lang="bn-BD" sz="5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কুমার কি কি জিনিস তৈরি করে তার নাম লিখ ? </a:t>
            </a:r>
            <a:endParaRPr lang="en-US" sz="5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151</Words>
  <Application>Microsoft Office PowerPoint</Application>
  <PresentationFormat>On-screen Show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74</cp:revision>
  <dcterms:created xsi:type="dcterms:W3CDTF">2006-08-16T00:00:00Z</dcterms:created>
  <dcterms:modified xsi:type="dcterms:W3CDTF">2015-01-31T10:26:19Z</dcterms:modified>
</cp:coreProperties>
</file>